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9098" y="502639"/>
            <a:ext cx="10459792" cy="1825096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/>
          <a:lstStyle/>
          <a:p>
            <a:r>
              <a:rPr lang="en-IN" dirty="0" smtClean="0"/>
              <a:t>Will be Available soon…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b="1" dirty="0" smtClean="0"/>
              <a:t>Be with us for more details.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89461208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1</TotalTime>
  <Words>12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Will be Available soon…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 be Available soon…</dc:title>
  <dc:creator>HP</dc:creator>
  <cp:lastModifiedBy>HP</cp:lastModifiedBy>
  <cp:revision>1</cp:revision>
  <dcterms:created xsi:type="dcterms:W3CDTF">2014-03-05T16:30:02Z</dcterms:created>
  <dcterms:modified xsi:type="dcterms:W3CDTF">2014-03-05T16:31:40Z</dcterms:modified>
</cp:coreProperties>
</file>